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4" r:id="rId4"/>
    <p:sldId id="265" r:id="rId5"/>
    <p:sldId id="266" r:id="rId6"/>
    <p:sldId id="273" r:id="rId7"/>
    <p:sldId id="268" r:id="rId8"/>
    <p:sldId id="259" r:id="rId9"/>
    <p:sldId id="269" r:id="rId10"/>
    <p:sldId id="270" r:id="rId11"/>
    <p:sldId id="271" r:id="rId12"/>
    <p:sldId id="275" r:id="rId13"/>
    <p:sldId id="276" r:id="rId14"/>
    <p:sldId id="277" r:id="rId15"/>
    <p:sldId id="278" r:id="rId16"/>
    <p:sldId id="279" r:id="rId17"/>
    <p:sldId id="280" r:id="rId18"/>
    <p:sldId id="260" r:id="rId19"/>
    <p:sldId id="272" r:id="rId20"/>
    <p:sldId id="263" r:id="rId21"/>
    <p:sldId id="264" r:id="rId22"/>
  </p:sldIdLst>
  <p:sldSz cx="12192000" cy="6858000"/>
  <p:notesSz cx="6858000" cy="9144000"/>
  <p:embeddedFontLst>
    <p:embeddedFont>
      <p:font typeface="KoPubWorld돋움체 Bold" panose="020B0600000101010101" charset="-127"/>
      <p:bold r:id="rId23"/>
    </p:embeddedFont>
    <p:embeddedFont>
      <p:font typeface="KoPubWorld돋움체 Light" panose="020B0600000101010101" charset="-127"/>
      <p:regular r:id="rId24"/>
    </p:embeddedFont>
    <p:embeddedFont>
      <p:font typeface="HY신명조" panose="02030600000101010101" pitchFamily="18" charset="-127"/>
      <p:regular r:id="rId25"/>
    </p:embeddedFont>
    <p:embeddedFont>
      <p:font typeface="HY엽서L" panose="02030600000101010101" pitchFamily="18" charset="-127"/>
      <p:regular r:id="rId26"/>
    </p:embeddedFont>
    <p:embeddedFont>
      <p:font typeface="HY헤드라인M" panose="0203060000010101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798463" y="2922628"/>
            <a:ext cx="63898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KoPubWorld돋움체 Light" panose="00000300000000000000" pitchFamily="2" charset="-127"/>
              </a:rPr>
              <a:t>재미있게 배울 수 있는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KoPubWorld돋움체 Light" panose="00000300000000000000" pitchFamily="2" charset="-127"/>
              </a:rPr>
              <a:t> 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  <a:cs typeface="KoPubWorld돋움체 Light" panose="00000300000000000000" pitchFamily="2" charset="-127"/>
            </a:endParaRPr>
          </a:p>
          <a:p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  <a:cs typeface="KoPubWorld돋움체 Light" panose="00000300000000000000" pitchFamily="2" charset="-127"/>
            </a:endParaRPr>
          </a:p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KoPubWorld돋움체 Light" panose="00000300000000000000" pitchFamily="2" charset="-127"/>
              </a:rPr>
              <a:t>스마트팜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  <a:cs typeface="KoPubWorld돋움체 Light" panose="00000300000000000000" pitchFamily="2" charset="-127"/>
              </a:rPr>
              <a:t> 교육 과정 연구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20B0600000101010101" charset="-127"/>
              <a:ea typeface="KoPubWorld돋움체 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2926077" y="2541180"/>
            <a:ext cx="295220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44B8DA-3F1F-43FB-98AA-E191801BF341}"/>
              </a:ext>
            </a:extLst>
          </p:cNvPr>
          <p:cNvSpPr txBox="1"/>
          <p:nvPr/>
        </p:nvSpPr>
        <p:spPr>
          <a:xfrm>
            <a:off x="4199138" y="5060272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서귀포산업과학고등학교 자영생명산업과 </a:t>
            </a:r>
            <a:r>
              <a:rPr lang="en-US" altLang="ko-KR" dirty="0"/>
              <a:t>1</a:t>
            </a:r>
            <a:r>
              <a:rPr lang="ko-KR" altLang="en-US" dirty="0"/>
              <a:t>학년 이진영</a:t>
            </a: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6760841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구성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FB5655C-425D-4CF1-94D9-CCEC9AC00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2" y="794230"/>
            <a:ext cx="4047616" cy="60464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4449E4-4655-47BB-9FC8-47BBF85EF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59" y="1056647"/>
            <a:ext cx="3855868" cy="544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27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6760841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구성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29BE8FC-E06F-4347-B778-C60386D03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007"/>
            <a:ext cx="6827168" cy="48246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300546-3C57-4FDB-9EA6-DB166072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999" y="2744911"/>
            <a:ext cx="7775001" cy="38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0090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연구 결론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30" name="Picture 6" descr="양식 응답 차트. 질문 제목: 아두이노 교육에 대해서 대체로 만족하시나요?. 응답 수: 응답 10개.">
            <a:extLst>
              <a:ext uri="{FF2B5EF4-FFF2-40B4-BE49-F238E27FC236}">
                <a16:creationId xmlns:a16="http://schemas.microsoft.com/office/drawing/2014/main" id="{E701F4D0-E991-40D2-A7BE-8BF1921DF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76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D8A02F-1D41-4FC3-A1EF-89044C7422F7}"/>
              </a:ext>
            </a:extLst>
          </p:cNvPr>
          <p:cNvSpPr txBox="1"/>
          <p:nvPr/>
        </p:nvSpPr>
        <p:spPr>
          <a:xfrm>
            <a:off x="10597896" y="1126543"/>
            <a:ext cx="144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초등학교</a:t>
            </a:r>
          </a:p>
        </p:txBody>
      </p:sp>
    </p:spTree>
    <p:extLst>
      <p:ext uri="{BB962C8B-B14F-4D97-AF65-F5344CB8AC3E}">
        <p14:creationId xmlns:p14="http://schemas.microsoft.com/office/powerpoint/2010/main" val="409562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0090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연구 결론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050" name="Picture 2" descr="양식 응답 차트. 질문 제목: 스크래치 교육에 대해서 대체로 만족하시나요?. 응답 수: 응답 10개.">
            <a:extLst>
              <a:ext uri="{FF2B5EF4-FFF2-40B4-BE49-F238E27FC236}">
                <a16:creationId xmlns:a16="http://schemas.microsoft.com/office/drawing/2014/main" id="{9161535D-9E22-47E4-9099-2CB263AE7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76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96243-064B-4ABA-8571-A7C12F4F24A8}"/>
              </a:ext>
            </a:extLst>
          </p:cNvPr>
          <p:cNvSpPr txBox="1"/>
          <p:nvPr/>
        </p:nvSpPr>
        <p:spPr>
          <a:xfrm>
            <a:off x="10597896" y="1126543"/>
            <a:ext cx="144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초등학교</a:t>
            </a:r>
          </a:p>
        </p:txBody>
      </p:sp>
    </p:spTree>
    <p:extLst>
      <p:ext uri="{BB962C8B-B14F-4D97-AF65-F5344CB8AC3E}">
        <p14:creationId xmlns:p14="http://schemas.microsoft.com/office/powerpoint/2010/main" val="96214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0090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연구 결론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5892100-4D9B-42EA-91CD-999177B1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18" y="1226094"/>
            <a:ext cx="7672769" cy="52124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B87436-07B4-48A0-BE33-B527B73C7063}"/>
              </a:ext>
            </a:extLst>
          </p:cNvPr>
          <p:cNvSpPr txBox="1"/>
          <p:nvPr/>
        </p:nvSpPr>
        <p:spPr>
          <a:xfrm>
            <a:off x="10597896" y="1126543"/>
            <a:ext cx="144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초등학교</a:t>
            </a:r>
          </a:p>
        </p:txBody>
      </p:sp>
    </p:spTree>
    <p:extLst>
      <p:ext uri="{BB962C8B-B14F-4D97-AF65-F5344CB8AC3E}">
        <p14:creationId xmlns:p14="http://schemas.microsoft.com/office/powerpoint/2010/main" val="2222292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0090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연구 결론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B87436-07B4-48A0-BE33-B527B73C7063}"/>
              </a:ext>
            </a:extLst>
          </p:cNvPr>
          <p:cNvSpPr txBox="1"/>
          <p:nvPr/>
        </p:nvSpPr>
        <p:spPr>
          <a:xfrm>
            <a:off x="10597896" y="1126543"/>
            <a:ext cx="144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중학교</a:t>
            </a:r>
          </a:p>
        </p:txBody>
      </p:sp>
      <p:pic>
        <p:nvPicPr>
          <p:cNvPr id="5122" name="Picture 2" descr="양식 응답 차트. 질문 제목: 아두이노 교육에 대체로 만족하시나요?. 응답 수: 응답 10개.">
            <a:extLst>
              <a:ext uri="{FF2B5EF4-FFF2-40B4-BE49-F238E27FC236}">
                <a16:creationId xmlns:a16="http://schemas.microsoft.com/office/drawing/2014/main" id="{0E2CF2CF-DA0A-40E6-B256-506B31D79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5589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381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0090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연구 결론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B87436-07B4-48A0-BE33-B527B73C7063}"/>
              </a:ext>
            </a:extLst>
          </p:cNvPr>
          <p:cNvSpPr txBox="1"/>
          <p:nvPr/>
        </p:nvSpPr>
        <p:spPr>
          <a:xfrm>
            <a:off x="10597896" y="1126543"/>
            <a:ext cx="144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중학교</a:t>
            </a:r>
          </a:p>
        </p:txBody>
      </p:sp>
      <p:pic>
        <p:nvPicPr>
          <p:cNvPr id="4098" name="Picture 2" descr="양식 응답 차트. 질문 제목: 스크래치 교육에 대체로 만족하시나요?. 응답 수: 응답 10개.">
            <a:extLst>
              <a:ext uri="{FF2B5EF4-FFF2-40B4-BE49-F238E27FC236}">
                <a16:creationId xmlns:a16="http://schemas.microsoft.com/office/drawing/2014/main" id="{69BDBFFF-6505-429F-B44F-F1794013B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5589"/>
            <a:ext cx="12192000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2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0090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연구 결론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B87436-07B4-48A0-BE33-B527B73C7063}"/>
              </a:ext>
            </a:extLst>
          </p:cNvPr>
          <p:cNvSpPr txBox="1"/>
          <p:nvPr/>
        </p:nvSpPr>
        <p:spPr>
          <a:xfrm>
            <a:off x="10597896" y="1126543"/>
            <a:ext cx="1448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중학교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99F8D-51FD-49E9-AA0E-B04B46A98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44" y="1048603"/>
            <a:ext cx="8324573" cy="56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3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0090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연구 향후계획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8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350143-3BE5-4734-8EAA-EEBD17ED3A0E}"/>
              </a:ext>
            </a:extLst>
          </p:cNvPr>
          <p:cNvGrpSpPr/>
          <p:nvPr/>
        </p:nvGrpSpPr>
        <p:grpSpPr>
          <a:xfrm>
            <a:off x="557400" y="1440587"/>
            <a:ext cx="5810250" cy="3390900"/>
            <a:chOff x="557400" y="1440587"/>
            <a:chExt cx="5810250" cy="33909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06E2FA-4F54-4EE4-AD66-B31A806E0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00" y="1440587"/>
              <a:ext cx="5810250" cy="33909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04BB0C-3360-4803-826E-31810BD81973}"/>
                </a:ext>
              </a:extLst>
            </p:cNvPr>
            <p:cNvSpPr txBox="1"/>
            <p:nvPr/>
          </p:nvSpPr>
          <p:spPr>
            <a:xfrm>
              <a:off x="4746700" y="144058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11</a:t>
              </a:r>
              <a:r>
                <a:rPr lang="ko-KR" altLang="en-US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월 초 출판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72EB322-1257-428E-B86E-03FA072923E6}"/>
              </a:ext>
            </a:extLst>
          </p:cNvPr>
          <p:cNvGrpSpPr/>
          <p:nvPr/>
        </p:nvGrpSpPr>
        <p:grpSpPr>
          <a:xfrm>
            <a:off x="5805996" y="2471427"/>
            <a:ext cx="6090082" cy="4115563"/>
            <a:chOff x="5859262" y="2471427"/>
            <a:chExt cx="6090082" cy="411556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3B4288D-FC46-44EF-8EC7-5956C0ED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9262" y="2471427"/>
              <a:ext cx="6090082" cy="411556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7E97C2-7B11-4FE8-8539-A02B1DC83E0D}"/>
                </a:ext>
              </a:extLst>
            </p:cNvPr>
            <p:cNvSpPr txBox="1"/>
            <p:nvPr/>
          </p:nvSpPr>
          <p:spPr>
            <a:xfrm>
              <a:off x="5874956" y="2503004"/>
              <a:ext cx="198178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11</a:t>
              </a:r>
              <a:r>
                <a:rPr lang="ko-KR" altLang="en-US" sz="2000" dirty="0">
                  <a:latin typeface="HY엽서L" panose="02030600000101010101" pitchFamily="18" charset="-127"/>
                  <a:ea typeface="HY엽서L" panose="02030600000101010101" pitchFamily="18" charset="-127"/>
                </a:rPr>
                <a:t>월 중순 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9CDCEA6-2FDE-409E-9CF6-DD76E846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2535" y="1001162"/>
            <a:ext cx="4412319" cy="171494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009080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연구 향후계획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811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B0C12C7-FF32-428A-B504-F11C28675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00" y="2317440"/>
            <a:ext cx="7312192" cy="413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9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F660361C-35D1-427B-8FC1-D9F1D1D0D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33519"/>
            <a:ext cx="3633926" cy="272448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58127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제작 동기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97B1934-5304-42D9-8C9B-6D1B0821A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8" y="4180908"/>
            <a:ext cx="3570716" cy="26770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6A990C-E852-4E01-BF87-6FADD4F74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0" y="1523567"/>
            <a:ext cx="4177754" cy="27855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42D8C9-7EDD-4D6C-9912-07784F15C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974" y="1225117"/>
            <a:ext cx="3001677" cy="22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58127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제작 동기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032" name="Picture 8" descr="Floods : FAO in Emergencies">
            <a:extLst>
              <a:ext uri="{FF2B5EF4-FFF2-40B4-BE49-F238E27FC236}">
                <a16:creationId xmlns:a16="http://schemas.microsoft.com/office/drawing/2014/main" id="{BCF384E0-D383-46E9-8BAF-536E2129B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4" y="1419687"/>
            <a:ext cx="4876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ricultural damage from Hurricane Florence in Johnston County | Morning Ag  Clips">
            <a:extLst>
              <a:ext uri="{FF2B5EF4-FFF2-40B4-BE49-F238E27FC236}">
                <a16:creationId xmlns:a16="http://schemas.microsoft.com/office/drawing/2014/main" id="{FD151F28-648A-4F4F-B572-4425DC2CB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63" y="2859835"/>
            <a:ext cx="6858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A925DD-5317-47E2-95C7-17637E354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52" y="1625642"/>
            <a:ext cx="7314133" cy="48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8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58127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제작 동기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6D30FE6-29F6-42F9-95CA-2ED2AFED7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3909"/>
            <a:ext cx="5860063" cy="3290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465C62-BDFA-4611-B057-25F261EC7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1" y="2173125"/>
            <a:ext cx="4710162" cy="3532622"/>
          </a:xfrm>
          <a:prstGeom prst="rect">
            <a:avLst/>
          </a:prstGeom>
        </p:spPr>
      </p:pic>
      <p:sp>
        <p:nvSpPr>
          <p:cNvPr id="4" name="십자형 3">
            <a:extLst>
              <a:ext uri="{FF2B5EF4-FFF2-40B4-BE49-F238E27FC236}">
                <a16:creationId xmlns:a16="http://schemas.microsoft.com/office/drawing/2014/main" id="{DCF7BF6E-1844-4F81-8A92-EF684F3D467D}"/>
              </a:ext>
            </a:extLst>
          </p:cNvPr>
          <p:cNvSpPr/>
          <p:nvPr/>
        </p:nvSpPr>
        <p:spPr>
          <a:xfrm rot="18916613">
            <a:off x="1485247" y="2564471"/>
            <a:ext cx="2497230" cy="2497230"/>
          </a:xfrm>
          <a:prstGeom prst="plus">
            <a:avLst>
              <a:gd name="adj" fmla="val 3975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83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58127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제작 동기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0FC4B11-85D5-4915-9C83-C7214C60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232" y="2002390"/>
            <a:ext cx="5770485" cy="3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58127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제작 동기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0FC4B11-85D5-4915-9C83-C7214C60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5" y="2002390"/>
            <a:ext cx="5770485" cy="385444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2FE1421-7DAC-494D-90F8-C01BCBEC7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37" y="2002390"/>
            <a:ext cx="5139263" cy="385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6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658127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제작 동기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0EF5234-9835-4518-BC2E-DDF19DC2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851" y="2453978"/>
            <a:ext cx="6204291" cy="4133012"/>
          </a:xfrm>
          <a:prstGeom prst="rect">
            <a:avLst/>
          </a:prstGeom>
        </p:spPr>
      </p:pic>
      <p:pic>
        <p:nvPicPr>
          <p:cNvPr id="1026" name="Picture 2" descr="지식, 책, 도서관, 안경, 교과서, 정보, 교육, 문학, 연구, 읽기, 열린, 학교, 지혜">
            <a:extLst>
              <a:ext uri="{FF2B5EF4-FFF2-40B4-BE49-F238E27FC236}">
                <a16:creationId xmlns:a16="http://schemas.microsoft.com/office/drawing/2014/main" id="{DAD6C824-5FB3-445B-B814-145213F6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58" y="1102006"/>
            <a:ext cx="5526817" cy="414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48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6760841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구성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EA4D7C-5374-4221-B5D5-C3BC198AEBDF}"/>
              </a:ext>
            </a:extLst>
          </p:cNvPr>
          <p:cNvSpPr txBox="1"/>
          <p:nvPr/>
        </p:nvSpPr>
        <p:spPr>
          <a:xfrm>
            <a:off x="932155" y="13937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등장인물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B21F4D-E5D8-4372-99A7-6354A6C54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25" y="2310421"/>
            <a:ext cx="2600832" cy="39012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33B2A2-8B13-4E4E-A679-B78A18616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63" y="2310421"/>
            <a:ext cx="2600832" cy="39012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2B25D0-1499-42F4-A03D-B4025054D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94" y="2399198"/>
            <a:ext cx="2600832" cy="39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3E9A398-045B-4100-85F3-DD9E96879D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7568" y="4227762"/>
            <a:ext cx="2987714" cy="266385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6" y="188165"/>
            <a:ext cx="6760841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8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스마트팜</a:t>
              </a:r>
              <a:r>
                <a: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KoPubWorld돋움체 Light" panose="00000300000000000000" pitchFamily="2" charset="-127"/>
                </a:rPr>
                <a:t> 책자 구성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050" name="Picture 2" descr="아기돼지 삼형제 1부 / 이북코리아 (eBook Korea) - genie">
            <a:extLst>
              <a:ext uri="{FF2B5EF4-FFF2-40B4-BE49-F238E27FC236}">
                <a16:creationId xmlns:a16="http://schemas.microsoft.com/office/drawing/2014/main" id="{F2E55FD5-3AB4-42DF-96E8-D4C480581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40" y="1263824"/>
            <a:ext cx="5007842" cy="500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E29A19-F536-4B53-A975-4DEB742486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1365244"/>
            <a:ext cx="2497615" cy="26258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1E73BF-E794-4F90-BF6C-BCD55BEDE3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5148" y="1216583"/>
            <a:ext cx="2777563" cy="29231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EB0BBF-9CBF-49FC-804A-62A3BAECC035}"/>
              </a:ext>
            </a:extLst>
          </p:cNvPr>
          <p:cNvSpPr txBox="1"/>
          <p:nvPr/>
        </p:nvSpPr>
        <p:spPr>
          <a:xfrm>
            <a:off x="5971682" y="3814416"/>
            <a:ext cx="3132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쉽게 구할 수 있는 재료 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12009C-C32E-4ADA-939F-70E783F36D0C}"/>
              </a:ext>
            </a:extLst>
          </p:cNvPr>
          <p:cNvSpPr txBox="1"/>
          <p:nvPr/>
        </p:nvSpPr>
        <p:spPr>
          <a:xfrm>
            <a:off x="9560806" y="5771964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연구는 했지만 기존에 방법 대로함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1F8E70-2042-4AA4-B439-15FC7E34FF56}"/>
              </a:ext>
            </a:extLst>
          </p:cNvPr>
          <p:cNvSpPr txBox="1"/>
          <p:nvPr/>
        </p:nvSpPr>
        <p:spPr>
          <a:xfrm>
            <a:off x="9940043" y="4043096"/>
            <a:ext cx="6266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변현을</a:t>
            </a:r>
            <a:r>
              <a:rPr lang="ko-KR" altLang="en-US" dirty="0"/>
              <a:t> 하고 </a:t>
            </a:r>
            <a:r>
              <a:rPr lang="ko-KR" altLang="en-US" dirty="0" err="1"/>
              <a:t>지식재산화한</a:t>
            </a:r>
            <a:r>
              <a:rPr lang="ko-KR" altLang="en-US" dirty="0"/>
              <a:t> 벽돌을 가지고 집을 지었습니다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특허를 낸 이집이 가장 </a:t>
            </a:r>
            <a:r>
              <a:rPr lang="ko-KR" altLang="en-US" dirty="0" err="1"/>
              <a:t>튼튼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497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151</Words>
  <Application>Microsoft Office PowerPoint</Application>
  <PresentationFormat>와이드스크린</PresentationFormat>
  <Paragraphs>57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KoPubWorld돋움체 Light</vt:lpstr>
      <vt:lpstr>HY신명조</vt:lpstr>
      <vt:lpstr>Arial</vt:lpstr>
      <vt:lpstr>HY엽서L</vt:lpstr>
      <vt:lpstr>KoPubWorld돋움체 Bold</vt:lpstr>
      <vt:lpstr>맑은 고딕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user</cp:lastModifiedBy>
  <cp:revision>36</cp:revision>
  <dcterms:created xsi:type="dcterms:W3CDTF">2020-01-03T14:16:53Z</dcterms:created>
  <dcterms:modified xsi:type="dcterms:W3CDTF">2020-11-04T08:52:09Z</dcterms:modified>
</cp:coreProperties>
</file>